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8190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Conceptual illustration of resource loss and gain spirals following a rape.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2" name="Picture 2" descr="W:\Projects\Active\Thapasya\2016\S&amp;T\Companion\Fink_COMP_SITE\JPG\Chapter07\f07-01p1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96" y="1269564"/>
            <a:ext cx="3392354" cy="353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W:\Projects\Active\Thapasya\2016\S&amp;T\Companion\Fink_COMP_SITE\JPG\Chapter07\f07-01p2-97801280095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70884"/>
            <a:ext cx="3810000" cy="312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07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15</cp:revision>
  <dcterms:created xsi:type="dcterms:W3CDTF">2016-04-01T05:53:55Z</dcterms:created>
  <dcterms:modified xsi:type="dcterms:W3CDTF">2016-05-12T08:10:19Z</dcterms:modified>
</cp:coreProperties>
</file>